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or, in favor of, forward, positive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pro-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8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a person is given permission to move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something?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13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1828800"/>
          </a:xfrm>
        </p:spPr>
        <p:txBody>
          <a:bodyPr/>
          <a:lstStyle/>
          <a:p>
            <a:r>
              <a:rPr lang="en-US" sz="138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</a:t>
            </a:r>
            <a:endParaRPr lang="en-US" sz="138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0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an objection to an idea or action?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77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1828800"/>
          </a:xfrm>
        </p:spPr>
        <p:txBody>
          <a:bodyPr/>
          <a:lstStyle/>
          <a:p>
            <a:r>
              <a:rPr lang="en-US" sz="138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protest</a:t>
            </a:r>
            <a:endParaRPr lang="en-US" sz="138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1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the act of being excited about something that </a:t>
            </a:r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happen 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6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1828800"/>
          </a:xfrm>
        </p:spPr>
        <p:txBody>
          <a:bodyPr/>
          <a:lstStyle/>
          <a:p>
            <a:r>
              <a:rPr lang="en-US" sz="138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</a:t>
            </a:r>
            <a:endParaRPr lang="en-US" sz="138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6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a ride at an amusement park might do when it move you 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water?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42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1828800"/>
          </a:xfrm>
        </p:spPr>
        <p:txBody>
          <a:bodyPr/>
          <a:lstStyle/>
          <a:p>
            <a:r>
              <a:rPr lang="en-US" sz="166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propel</a:t>
            </a:r>
            <a:endParaRPr lang="en-US" sz="166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6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prefix that means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for, in favor of, forward, 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659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3733800"/>
          </a:xfrm>
        </p:spPr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prefix that means </a:t>
            </a:r>
            <a:r>
              <a:rPr lang="en-US" sz="96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pro-</a:t>
            </a:r>
            <a:endParaRPr lang="en-US" sz="96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5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the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favorable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chance of something happening?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3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3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1828800"/>
          </a:xfrm>
        </p:spPr>
        <p:txBody>
          <a:bodyPr/>
          <a:lstStyle/>
          <a:p>
            <a:r>
              <a:rPr lang="en-US" sz="138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38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robable</a:t>
            </a:r>
            <a:endParaRPr lang="en-US" sz="138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3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an object thrown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force?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1828800"/>
          </a:xfrm>
        </p:spPr>
        <p:txBody>
          <a:bodyPr/>
          <a:lstStyle/>
          <a:p>
            <a:r>
              <a:rPr lang="en-US" sz="115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projectile</a:t>
            </a:r>
            <a:endParaRPr lang="en-US" sz="115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6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what people try to do when they want a weekend to last longer?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18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1828800"/>
          </a:xfrm>
        </p:spPr>
        <p:txBody>
          <a:bodyPr/>
          <a:lstStyle/>
          <a:p>
            <a:r>
              <a:rPr lang="en-US" sz="138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</a:t>
            </a:r>
            <a:endParaRPr lang="en-US" sz="138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00"/>
            <a:ext cx="79248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"/>
            <a:ext cx="7924800" cy="6019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people get when their boss changes their job in a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48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924800" cy="1828800"/>
          </a:xfrm>
        </p:spPr>
        <p:txBody>
          <a:bodyPr/>
          <a:lstStyle/>
          <a:p>
            <a:r>
              <a:rPr lang="en-US" sz="115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promotion</a:t>
            </a:r>
            <a:endParaRPr lang="en-US" sz="11500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V="1">
            <a:off x="609600" y="5714999"/>
            <a:ext cx="7924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8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147</TotalTime>
  <Words>182</Words>
  <Application>Microsoft Office PowerPoint</Application>
  <PresentationFormat>On-screen Show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Horizon</vt:lpstr>
      <vt:lpstr>Word List: pro-</vt:lpstr>
      <vt:lpstr>PowerPoint Presentation</vt:lpstr>
      <vt:lpstr>probable</vt:lpstr>
      <vt:lpstr>PowerPoint Presentation</vt:lpstr>
      <vt:lpstr>projectile</vt:lpstr>
      <vt:lpstr>PowerPoint Presentation</vt:lpstr>
      <vt:lpstr>prolong</vt:lpstr>
      <vt:lpstr>PowerPoint Presentation</vt:lpstr>
      <vt:lpstr>promotion</vt:lpstr>
      <vt:lpstr>PowerPoint Presentation</vt:lpstr>
      <vt:lpstr>proceed</vt:lpstr>
      <vt:lpstr>PowerPoint Presentation</vt:lpstr>
      <vt:lpstr>protest</vt:lpstr>
      <vt:lpstr>PowerPoint Presentation</vt:lpstr>
      <vt:lpstr>prospect</vt:lpstr>
      <vt:lpstr>PowerPoint Presentation</vt:lpstr>
      <vt:lpstr>propel</vt:lpstr>
      <vt:lpstr>PowerPoint Presentation</vt:lpstr>
      <vt:lpstr>the prefix that means pro-</vt:lpstr>
      <vt:lpstr>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Brigitta Post</dc:creator>
  <cp:lastModifiedBy>Brigitta Post</cp:lastModifiedBy>
  <cp:revision>15</cp:revision>
  <dcterms:created xsi:type="dcterms:W3CDTF">2015-07-18T15:09:52Z</dcterms:created>
  <dcterms:modified xsi:type="dcterms:W3CDTF">2020-02-04T03:22:08Z</dcterms:modified>
</cp:coreProperties>
</file>